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62" r:id="rId2"/>
    <p:sldId id="256" r:id="rId3"/>
    <p:sldId id="257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124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1E1F06-B79C-4826-96F4-9AB32FA2EC17}" type="datetimeFigureOut">
              <a:rPr lang="ru-RU" smtClean="0"/>
              <a:t>12.08.2016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2F9DF9-C89C-498C-9B37-BA1D40E04E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227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5EAB3-2C9F-49A8-BE7A-3F3A89DB9342}" type="datetimeFigureOut">
              <a:rPr lang="ru-RU" smtClean="0"/>
              <a:t>12.08.2016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96B84-C5FF-4F3B-B8C5-E9DCEA1C4C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9175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5EAB3-2C9F-49A8-BE7A-3F3A89DB9342}" type="datetimeFigureOut">
              <a:rPr lang="ru-RU" smtClean="0"/>
              <a:t>12.08.2016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96B84-C5FF-4F3B-B8C5-E9DCEA1C4C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869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5EAB3-2C9F-49A8-BE7A-3F3A89DB9342}" type="datetimeFigureOut">
              <a:rPr lang="ru-RU" smtClean="0"/>
              <a:t>12.08.2016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96B84-C5FF-4F3B-B8C5-E9DCEA1C4C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2797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5EAB3-2C9F-49A8-BE7A-3F3A89DB9342}" type="datetimeFigureOut">
              <a:rPr lang="ru-RU" smtClean="0"/>
              <a:t>12.08.2016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96B84-C5FF-4F3B-B8C5-E9DCEA1C4C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2151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5EAB3-2C9F-49A8-BE7A-3F3A89DB9342}" type="datetimeFigureOut">
              <a:rPr lang="ru-RU" smtClean="0"/>
              <a:t>12.08.2016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96B84-C5FF-4F3B-B8C5-E9DCEA1C4C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8736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5EAB3-2C9F-49A8-BE7A-3F3A89DB9342}" type="datetimeFigureOut">
              <a:rPr lang="ru-RU" smtClean="0"/>
              <a:t>12.08.2016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96B84-C5FF-4F3B-B8C5-E9DCEA1C4C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5598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5EAB3-2C9F-49A8-BE7A-3F3A89DB9342}" type="datetimeFigureOut">
              <a:rPr lang="ru-RU" smtClean="0"/>
              <a:t>12.08.2016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96B84-C5FF-4F3B-B8C5-E9DCEA1C4C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9603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5EAB3-2C9F-49A8-BE7A-3F3A89DB9342}" type="datetimeFigureOut">
              <a:rPr lang="ru-RU" smtClean="0"/>
              <a:t>12.08.2016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96B84-C5FF-4F3B-B8C5-E9DCEA1C4C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6827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5EAB3-2C9F-49A8-BE7A-3F3A89DB9342}" type="datetimeFigureOut">
              <a:rPr lang="ru-RU" smtClean="0"/>
              <a:t>12.08.2016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96B84-C5FF-4F3B-B8C5-E9DCEA1C4C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067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5EAB3-2C9F-49A8-BE7A-3F3A89DB9342}" type="datetimeFigureOut">
              <a:rPr lang="ru-RU" smtClean="0"/>
              <a:t>12.08.2016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96B84-C5FF-4F3B-B8C5-E9DCEA1C4C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699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5EAB3-2C9F-49A8-BE7A-3F3A89DB9342}" type="datetimeFigureOut">
              <a:rPr lang="ru-RU" smtClean="0"/>
              <a:t>12.08.2016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96B84-C5FF-4F3B-B8C5-E9DCEA1C4C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2890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A5EAB3-2C9F-49A8-BE7A-3F3A89DB9342}" type="datetimeFigureOut">
              <a:rPr lang="ru-RU" smtClean="0"/>
              <a:t>12.08.2016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496B84-C5FF-4F3B-B8C5-E9DCEA1C4C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4922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94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761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999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242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0476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762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7060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</TotalTime>
  <Words>0</Words>
  <Application>Microsoft Office PowerPoint</Application>
  <PresentationFormat>Экран (4:3)</PresentationFormat>
  <Paragraphs>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Шумакова Ирина Алексеевна</dc:creator>
  <cp:lastModifiedBy>Шумакова Ирина Алексеевна</cp:lastModifiedBy>
  <cp:revision>6</cp:revision>
  <dcterms:created xsi:type="dcterms:W3CDTF">2016-08-12T12:17:22Z</dcterms:created>
  <dcterms:modified xsi:type="dcterms:W3CDTF">2016-08-12T14:51:42Z</dcterms:modified>
</cp:coreProperties>
</file>